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</p:sldMasterIdLst>
  <p:notesMasterIdLst>
    <p:notesMasterId r:id="rId2"/>
  </p:notesMasterIdLst>
  <p:handoutMasterIdLst>
    <p:handoutMasterId r:id="rId3"/>
  </p:handoutMaster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760" userDrawn="1">
          <p15:clr>
            <a:srgbClr val="A4A3A4"/>
          </p15:clr>
        </p15:guide>
        <p15:guide id="3" orient="horz" pos="32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aire Darling" initials="CD [2]" lastIdx="1" clrIdx="0"/>
  <p:cmAuthor id="2" name="Claire Darling" initials="CD" lastIdx="104" clrIdx="1"/>
  <p:cmAuthor id="3" name="Claire Darling" initials="CD [3]" lastIdx="1" clrIdx="2"/>
  <p:cmAuthor id="4" name="Claire Darling" initials="CD [4]" lastIdx="1" clrIdx="3"/>
  <p:cmAuthor id="5" name="Claire Darling" initials="CD [5]" lastIdx="1" clrIdx="4"/>
  <p:cmAuthor id="6" name="Claire Darling" initials="CD [7]" lastIdx="1" clrIdx="5"/>
  <p:cmAuthor id="7" name="Claire Darling" initials="CD [8]" lastIdx="1" clrIdx="6"/>
  <p:cmAuthor id="8" name="Claire Darling" initials="CD [11]" lastIdx="1" clrIdx="7"/>
  <p:cmAuthor id="9" name="Maia Mileff" initials="MM" lastIdx="69" clrIdx="8">
    <p:extLst/>
  </p:cmAuthor>
  <p:cmAuthor id="10" name="Maia Mileff" initials="MM [2]" lastIdx="1" clrIdx="9">
    <p:extLst/>
  </p:cmAuthor>
  <p:cmAuthor id="11" name="Maia Mileff" initials="MM [3]" lastIdx="1" clrIdx="10">
    <p:extLst/>
  </p:cmAuthor>
  <p:cmAuthor id="12" name="Maia Mileff" initials="MM [4]" lastIdx="1" clrIdx="11">
    <p:extLst/>
  </p:cmAuthor>
  <p:cmAuthor id="13" name="Maia Mileff" initials="MM [5]" lastIdx="1" clrIdx="12">
    <p:extLst/>
  </p:cmAuthor>
  <p:cmAuthor id="14" name="Maia Mileff" initials="MM [6]" lastIdx="1" clrIdx="13">
    <p:extLst/>
  </p:cmAuthor>
  <p:cmAuthor id="15" name="Logan Craig" initials="LC" lastIdx="66" clrIdx="1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3B4C"/>
    <a:srgbClr val="37B79F"/>
    <a:srgbClr val="283343"/>
    <a:srgbClr val="3B4B62"/>
    <a:srgbClr val="354357"/>
    <a:srgbClr val="0E95A0"/>
    <a:srgbClr val="4E9BF3"/>
    <a:srgbClr val="B7C3CC"/>
    <a:srgbClr val="6D8690"/>
    <a:srgbClr val="1DDA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447" autoAdjust="0"/>
    <p:restoredTop sz="94393" autoAdjust="0"/>
  </p:normalViewPr>
  <p:slideViewPr>
    <p:cSldViewPr snapToGrid="0" snapToObjects="1">
      <p:cViewPr varScale="1">
        <p:scale>
          <a:sx n="116" d="100"/>
          <a:sy n="116" d="100"/>
        </p:scale>
        <p:origin x="232" y="184"/>
      </p:cViewPr>
      <p:guideLst>
        <p:guide pos="5760"/>
        <p:guide orient="horz" pos="324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9" d="100"/>
          <a:sy n="89" d="100"/>
        </p:scale>
        <p:origin x="237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handoutMaster" Target="handoutMasters/handoutMaster1.xml"/><Relationship Id="rId7" Type="http://schemas.openxmlformats.org/officeDocument/2006/relationships/theme" Target="theme/theme1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93FFFB-99A9-CD4C-94D4-330633E14D39}" type="datetimeFigureOut">
              <a:rPr lang="en-US" smtClean="0"/>
              <a:t>3/13/18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13FE2C-7E08-8D4C-A1C6-BACDAD19CD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0721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6509A4-88B8-6145-8B2C-1D051602FA01}" type="datetimeFigureOut">
              <a:rPr lang="en-US" smtClean="0"/>
              <a:t>3/13/18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6056D0-7CA0-CA4D-B9FB-D1A56E401E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9146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5" name="Picture 4" descr="line_graphic.png">
            <a:extLst>
              <a:ext uri="{FF2B5EF4-FFF2-40B4-BE49-F238E27FC236}">
                <a16:creationId xmlns:a16="http://schemas.microsoft.com/office/drawing/2014/main" id="{D6F4BF3B-33B1-1A4F-8505-0EFBD0A54F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-11827" y="-621519"/>
            <a:ext cx="3818313" cy="2454085"/>
          </a:xfrm>
          <a:prstGeom prst="rect">
            <a:avLst/>
          </a:prstGeom>
        </p:spPr>
      </p:pic>
      <p:pic>
        <p:nvPicPr>
          <p:cNvPr id="6" name="Picture 5" descr="intapp_logo_rgb@2x-8.png">
            <a:extLst>
              <a:ext uri="{FF2B5EF4-FFF2-40B4-BE49-F238E27FC236}">
                <a16:creationId xmlns:a16="http://schemas.microsoft.com/office/drawing/2014/main" id="{E13745A6-A0BC-7347-BA47-C4B81EC9D65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2" y="407662"/>
            <a:ext cx="1181818" cy="41862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671715-477A-3446-88B2-C574A411B01A}"/>
              </a:ext>
            </a:extLst>
          </p:cNvPr>
          <p:cNvCxnSpPr/>
          <p:nvPr userDrawn="1"/>
        </p:nvCxnSpPr>
        <p:spPr>
          <a:xfrm>
            <a:off x="918172" y="2764542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68600B5-AA6B-C44B-BB70-75429BF27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1892" y="1773527"/>
            <a:ext cx="4442835" cy="6648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C1AE2FD-396E-E245-8D6E-31FBC363A0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2037" y="2364658"/>
            <a:ext cx="2540146" cy="4254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FF3D946-3505-DD42-9D97-AFEB526994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1272" y="2789671"/>
            <a:ext cx="2770188" cy="301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accent2">
                    <a:lumMod val="75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Presenter name and title goes here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43B498EC-70E9-714E-9171-680858A3E1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272" y="3052835"/>
            <a:ext cx="2770188" cy="301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accent2">
                    <a:lumMod val="75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01.14.18</a:t>
            </a:r>
          </a:p>
        </p:txBody>
      </p:sp>
    </p:spTree>
    <p:extLst>
      <p:ext uri="{BB962C8B-B14F-4D97-AF65-F5344CB8AC3E}">
        <p14:creationId xmlns:p14="http://schemas.microsoft.com/office/powerpoint/2010/main" val="401286315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#2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1" y="4760398"/>
            <a:ext cx="8503918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CCF10D-054C-5849-AEC8-B293CF0C121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B007A-BB3B-8B48-B04E-696C61CB7207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78136E0-4A01-C84C-A173-64C4AC3B9D5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7608D0-5D92-6C4C-B837-F3868CBA244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54736CC-5EDE-AD42-8588-0FE1950E07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7B3BAB3F-C6AA-CB4A-8229-D40C21F37D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280" y="1040221"/>
            <a:ext cx="8619304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tx2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2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3938E15-4905-F941-AB57-DCA6BE181D57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9FF7D562-F6C7-274C-9C13-F662F109E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tx2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#2</a:t>
            </a:r>
          </a:p>
        </p:txBody>
      </p:sp>
    </p:spTree>
    <p:extLst>
      <p:ext uri="{BB962C8B-B14F-4D97-AF65-F5344CB8AC3E}">
        <p14:creationId xmlns:p14="http://schemas.microsoft.com/office/powerpoint/2010/main" val="9678017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1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#3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1" y="4760398"/>
            <a:ext cx="8503918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CCF10D-054C-5849-AEC8-B293CF0C121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B007A-BB3B-8B48-B04E-696C61CB7207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78136E0-4A01-C84C-A173-64C4AC3B9D5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7608D0-5D92-6C4C-B837-F3868CBA244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54736CC-5EDE-AD42-8588-0FE1950E07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A90ED006-EB41-6D46-9E60-ABF2E56457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4700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41B2048-0C7B-D741-A650-7D7F96982D2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54388" y="1031253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3F19CD3-EF3C-1047-A9E8-34F9B04112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tx2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06888FF-8DD0-1344-B3FE-680BEEA46C70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6000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?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9" name="Picture 8" descr="line_graphic.png">
            <a:extLst>
              <a:ext uri="{FF2B5EF4-FFF2-40B4-BE49-F238E27FC236}">
                <a16:creationId xmlns:a16="http://schemas.microsoft.com/office/drawing/2014/main" id="{AC00A8A3-8058-AE47-B94B-2435D7E312C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5401549" y="-841510"/>
            <a:ext cx="4421666" cy="284187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018EAE-C05D-0F43-912C-294A9F57ABF8}"/>
              </a:ext>
            </a:extLst>
          </p:cNvPr>
          <p:cNvCxnSpPr/>
          <p:nvPr userDrawn="1"/>
        </p:nvCxnSpPr>
        <p:spPr>
          <a:xfrm>
            <a:off x="4257717" y="1924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4662E-3D12-F346-9527-4B7EF9573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07067"/>
            <a:ext cx="9144000" cy="12144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4803684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?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647EA0-F9A9-4440-95DF-A03577EA7F85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018EAE-C05D-0F43-912C-294A9F57ABF8}"/>
              </a:ext>
            </a:extLst>
          </p:cNvPr>
          <p:cNvCxnSpPr/>
          <p:nvPr userDrawn="1"/>
        </p:nvCxnSpPr>
        <p:spPr>
          <a:xfrm>
            <a:off x="4257717" y="1924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4662E-3D12-F346-9527-4B7EF9573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07067"/>
            <a:ext cx="9144000" cy="12144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Questions?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AA879E-7F88-C444-9953-2DCAE16D30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91250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e_graphic.png">
            <a:extLst>
              <a:ext uri="{FF2B5EF4-FFF2-40B4-BE49-F238E27FC236}">
                <a16:creationId xmlns:a16="http://schemas.microsoft.com/office/drawing/2014/main" id="{77F5B1E2-99A2-4941-9DCE-FF53795CF1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5516597" y="-522865"/>
            <a:ext cx="3843385" cy="247019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9158A7D-113B-774B-B689-3AF8CF774EBC}"/>
              </a:ext>
            </a:extLst>
          </p:cNvPr>
          <p:cNvGrpSpPr/>
          <p:nvPr userDrawn="1"/>
        </p:nvGrpSpPr>
        <p:grpSpPr>
          <a:xfrm>
            <a:off x="1950683" y="2601643"/>
            <a:ext cx="5263375" cy="642331"/>
            <a:chOff x="1925282" y="2533907"/>
            <a:chExt cx="5263375" cy="642331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21EED3-CA9B-8A4F-8BB9-390FA4C663A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925282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2F312A0-D0E0-0647-B3FA-11A82930243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64257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E44BA2-5D6F-3F45-ACD7-D498BA43E13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38216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7668717-467B-8540-ADD9-B58B5B09FAE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188657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9C2A4B97-ECC7-1147-9678-4D6B62960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6831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D0BCEEAE-DA77-9949-AFF8-DF53050B418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85292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4" name="Picture Placeholder 21">
            <a:extLst>
              <a:ext uri="{FF2B5EF4-FFF2-40B4-BE49-F238E27FC236}">
                <a16:creationId xmlns:a16="http://schemas.microsoft.com/office/drawing/2014/main" id="{31B22E93-3030-1948-BADC-06252A5EFD4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02723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5" name="Picture Placeholder 21">
            <a:extLst>
              <a:ext uri="{FF2B5EF4-FFF2-40B4-BE49-F238E27FC236}">
                <a16:creationId xmlns:a16="http://schemas.microsoft.com/office/drawing/2014/main" id="{0B7469BC-786C-944E-B62E-F79BC897B63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96354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6" name="Picture Placeholder 21">
            <a:extLst>
              <a:ext uri="{FF2B5EF4-FFF2-40B4-BE49-F238E27FC236}">
                <a16:creationId xmlns:a16="http://schemas.microsoft.com/office/drawing/2014/main" id="{CB6ECA6D-0E1F-CB47-849C-EDF85089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60677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C872BDC-9B22-2648-9FA6-C93767EE0E8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5DA868E-0221-AD4F-9EA4-5D6E16D0944C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rgbClr val="95B9D8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rgbClr val="95B9D8"/>
              </a:solidFill>
              <a:latin typeface="Barlow Bold"/>
              <a:cs typeface="Barlow Bold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5CAD4EC-A06D-E145-8C54-B443DAC1340C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05B1D4E1-046B-DF4A-B778-3EEF9FC838C5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BF91FEC1-5EB2-A046-9F09-DAE0F74CE9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052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DDD2FAC5-93E2-5942-B8A3-7EB5AF63AC9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5417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5E21EF63-C002-1E4A-BC96-16FB747AED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75393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36A0A29A-E0E6-D645-AC31-8FCF69943B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77299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DCABAF43-C074-984E-AA12-4306932C1F4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5231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05D5D06D-51FB-E141-9962-9CED8E96BA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01938" y="1278860"/>
            <a:ext cx="3511550" cy="542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Congratulations!</a:t>
            </a:r>
          </a:p>
        </p:txBody>
      </p:sp>
    </p:spTree>
    <p:extLst>
      <p:ext uri="{BB962C8B-B14F-4D97-AF65-F5344CB8AC3E}">
        <p14:creationId xmlns:p14="http://schemas.microsoft.com/office/powerpoint/2010/main" val="428950621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200FF1-E0BD-3343-8D6F-E88ED42C9D13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A094E5-E73F-844D-9BFD-8AFF19EED6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01938" y="1278860"/>
            <a:ext cx="3511550" cy="542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Congratulations!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9158A7D-113B-774B-B689-3AF8CF774EBC}"/>
              </a:ext>
            </a:extLst>
          </p:cNvPr>
          <p:cNvGrpSpPr/>
          <p:nvPr userDrawn="1"/>
        </p:nvGrpSpPr>
        <p:grpSpPr>
          <a:xfrm>
            <a:off x="1950683" y="2601643"/>
            <a:ext cx="5263375" cy="642331"/>
            <a:chOff x="1925282" y="2533907"/>
            <a:chExt cx="5263375" cy="642331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21EED3-CA9B-8A4F-8BB9-390FA4C663A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925282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2F312A0-D0E0-0647-B3FA-11A82930243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64257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E44BA2-5D6F-3F45-ACD7-D498BA43E13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38216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7668717-467B-8540-ADD9-B58B5B09FAE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188657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9C2A4B97-ECC7-1147-9678-4D6B62960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6831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D0BCEEAE-DA77-9949-AFF8-DF53050B418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85292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4" name="Picture Placeholder 21">
            <a:extLst>
              <a:ext uri="{FF2B5EF4-FFF2-40B4-BE49-F238E27FC236}">
                <a16:creationId xmlns:a16="http://schemas.microsoft.com/office/drawing/2014/main" id="{31B22E93-3030-1948-BADC-06252A5EFD4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02723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5" name="Picture Placeholder 21">
            <a:extLst>
              <a:ext uri="{FF2B5EF4-FFF2-40B4-BE49-F238E27FC236}">
                <a16:creationId xmlns:a16="http://schemas.microsoft.com/office/drawing/2014/main" id="{0B7469BC-786C-944E-B62E-F79BC897B63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96354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6" name="Picture Placeholder 21">
            <a:extLst>
              <a:ext uri="{FF2B5EF4-FFF2-40B4-BE49-F238E27FC236}">
                <a16:creationId xmlns:a16="http://schemas.microsoft.com/office/drawing/2014/main" id="{CB6ECA6D-0E1F-CB47-849C-EDF85089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60677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F8E3F3-A2B1-5642-ABF9-16B5522E3593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99B1422-EDE2-DE48-A851-B4F7D70412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62D52725-B930-0344-AB23-C6F959DA721C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9CD958-9F47-6546-B3EE-7AB76159031E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BE2C6B-14C6-FD42-ABFB-36D446526C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052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36F0ABD6-8F2E-3B45-8D25-E85985B7C8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5417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687CFD7-EEF7-0D48-8119-2FA6270F6B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75393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C4D34235-D0D9-7645-A0C3-D5AD1B0DBB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77299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CEE09D50-C7D5-D748-8463-4490313BBB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5231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75248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e_graphic.png">
            <a:extLst>
              <a:ext uri="{FF2B5EF4-FFF2-40B4-BE49-F238E27FC236}">
                <a16:creationId xmlns:a16="http://schemas.microsoft.com/office/drawing/2014/main" id="{77F5B1E2-99A2-4941-9DCE-FF53795CF1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5516597" y="-522865"/>
            <a:ext cx="3843385" cy="247019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58C5AF7B-2074-4B4A-8887-4660C95918EE}"/>
              </a:ext>
            </a:extLst>
          </p:cNvPr>
          <p:cNvGrpSpPr/>
          <p:nvPr userDrawn="1"/>
        </p:nvGrpSpPr>
        <p:grpSpPr>
          <a:xfrm>
            <a:off x="2604155" y="1417733"/>
            <a:ext cx="3865418" cy="2266386"/>
            <a:chOff x="2604155" y="1417733"/>
            <a:chExt cx="3865418" cy="2266386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ECBB3E4-3B6E-3542-BC93-BEA8E311D65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F014C8-93BF-0E44-852F-51E2C75D337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E42C66E-9018-8644-9DD2-6CE4368A632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EEEA8C0-4EF3-4F4E-97D8-1B0336EE615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FCAC701-762D-6C4C-BEE5-54ABC06A755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8194DFF-1872-A543-A7E0-9F9EB775DA1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29C2727-C879-604B-83AF-CEF98225A7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791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7" name="Picture Placeholder 4">
            <a:extLst>
              <a:ext uri="{FF2B5EF4-FFF2-40B4-BE49-F238E27FC236}">
                <a16:creationId xmlns:a16="http://schemas.microsoft.com/office/drawing/2014/main" id="{924B8640-811F-6041-8C9B-A12F6DBF110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8352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8" name="Picture Placeholder 4">
            <a:extLst>
              <a:ext uri="{FF2B5EF4-FFF2-40B4-BE49-F238E27FC236}">
                <a16:creationId xmlns:a16="http://schemas.microsoft.com/office/drawing/2014/main" id="{5EA2F6DA-A02F-BF47-9BEE-ECCCE3FDA18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94385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9" name="Picture Placeholder 4">
            <a:extLst>
              <a:ext uri="{FF2B5EF4-FFF2-40B4-BE49-F238E27FC236}">
                <a16:creationId xmlns:a16="http://schemas.microsoft.com/office/drawing/2014/main" id="{37925952-96DB-3A4C-9BF4-DE45FB6DC7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05DF064C-5644-A244-829D-5BDA47B218B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7791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1" name="Picture Placeholder 4">
            <a:extLst>
              <a:ext uri="{FF2B5EF4-FFF2-40B4-BE49-F238E27FC236}">
                <a16:creationId xmlns:a16="http://schemas.microsoft.com/office/drawing/2014/main" id="{04313EC8-44C4-7341-95E5-7250E66354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8352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2" name="Picture Placeholder 4">
            <a:extLst>
              <a:ext uri="{FF2B5EF4-FFF2-40B4-BE49-F238E27FC236}">
                <a16:creationId xmlns:a16="http://schemas.microsoft.com/office/drawing/2014/main" id="{0F1111FF-94DA-324C-9A11-F9158086106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4385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3" name="Picture Placeholder 4">
            <a:extLst>
              <a:ext uri="{FF2B5EF4-FFF2-40B4-BE49-F238E27FC236}">
                <a16:creationId xmlns:a16="http://schemas.microsoft.com/office/drawing/2014/main" id="{0F31A623-4AC1-0A4F-AEFD-9D566A42E77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858000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91422F0-2CCC-0147-9BB7-8D24E4C133D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133126B-B241-844B-BE0A-714462E9F09E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rgbClr val="95B9D8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rgbClr val="95B9D8"/>
              </a:solidFill>
              <a:latin typeface="Barlow Bold"/>
              <a:cs typeface="Barlow Bold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62658AC-CB2F-0942-9AD0-7AB03317C69D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E00CD3A6-8117-D649-B9D9-62B53488230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8DE2F893-796A-7247-8DC2-2913D0FF729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62318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E74620A7-FCE8-AC41-835A-2C37C6D050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71800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3A05CC82-420B-F14A-B545-F60CFDEBE9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67835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D7FE4CF9-2033-224E-9D14-A6F3D39869A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6692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440C8FA6-A720-9A42-9CBB-2CE35A5E3DE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62318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50" name="Text Placeholder 7">
            <a:extLst>
              <a:ext uri="{FF2B5EF4-FFF2-40B4-BE49-F238E27FC236}">
                <a16:creationId xmlns:a16="http://schemas.microsoft.com/office/drawing/2014/main" id="{639DE428-80D7-BD43-A6E9-819CD12E2E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71800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52" name="Text Placeholder 7">
            <a:extLst>
              <a:ext uri="{FF2B5EF4-FFF2-40B4-BE49-F238E27FC236}">
                <a16:creationId xmlns:a16="http://schemas.microsoft.com/office/drawing/2014/main" id="{248AE3EC-6606-444D-8720-5A5B413D73B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67835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54" name="Text Placeholder 7">
            <a:extLst>
              <a:ext uri="{FF2B5EF4-FFF2-40B4-BE49-F238E27FC236}">
                <a16:creationId xmlns:a16="http://schemas.microsoft.com/office/drawing/2014/main" id="{E1AB3661-A4BE-A444-92AA-2DC22A6825B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56692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76251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C2D7E1-032A-A446-9000-3B52DA5790CE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C5AF7B-2074-4B4A-8887-4660C95918EE}"/>
              </a:ext>
            </a:extLst>
          </p:cNvPr>
          <p:cNvGrpSpPr/>
          <p:nvPr userDrawn="1"/>
        </p:nvGrpSpPr>
        <p:grpSpPr>
          <a:xfrm>
            <a:off x="2604155" y="1417733"/>
            <a:ext cx="3865418" cy="2266386"/>
            <a:chOff x="2604155" y="1417733"/>
            <a:chExt cx="3865418" cy="2266386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ECBB3E4-3B6E-3542-BC93-BEA8E311D65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F014C8-93BF-0E44-852F-51E2C75D337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E42C66E-9018-8644-9DD2-6CE4368A632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EEEA8C0-4EF3-4F4E-97D8-1B0336EE615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FCAC701-762D-6C4C-BEE5-54ABC06A755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8194DFF-1872-A543-A7E0-9F9EB775DA1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29C2727-C879-604B-83AF-CEF98225A7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791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7" name="Picture Placeholder 4">
            <a:extLst>
              <a:ext uri="{FF2B5EF4-FFF2-40B4-BE49-F238E27FC236}">
                <a16:creationId xmlns:a16="http://schemas.microsoft.com/office/drawing/2014/main" id="{924B8640-811F-6041-8C9B-A12F6DBF110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8352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8" name="Picture Placeholder 4">
            <a:extLst>
              <a:ext uri="{FF2B5EF4-FFF2-40B4-BE49-F238E27FC236}">
                <a16:creationId xmlns:a16="http://schemas.microsoft.com/office/drawing/2014/main" id="{5EA2F6DA-A02F-BF47-9BEE-ECCCE3FDA18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94385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9" name="Picture Placeholder 4">
            <a:extLst>
              <a:ext uri="{FF2B5EF4-FFF2-40B4-BE49-F238E27FC236}">
                <a16:creationId xmlns:a16="http://schemas.microsoft.com/office/drawing/2014/main" id="{37925952-96DB-3A4C-9BF4-DE45FB6DC7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05DF064C-5644-A244-829D-5BDA47B218B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7791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1" name="Picture Placeholder 4">
            <a:extLst>
              <a:ext uri="{FF2B5EF4-FFF2-40B4-BE49-F238E27FC236}">
                <a16:creationId xmlns:a16="http://schemas.microsoft.com/office/drawing/2014/main" id="{04313EC8-44C4-7341-95E5-7250E66354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8352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2" name="Picture Placeholder 4">
            <a:extLst>
              <a:ext uri="{FF2B5EF4-FFF2-40B4-BE49-F238E27FC236}">
                <a16:creationId xmlns:a16="http://schemas.microsoft.com/office/drawing/2014/main" id="{0F1111FF-94DA-324C-9A11-F9158086106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4385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3" name="Picture Placeholder 4">
            <a:extLst>
              <a:ext uri="{FF2B5EF4-FFF2-40B4-BE49-F238E27FC236}">
                <a16:creationId xmlns:a16="http://schemas.microsoft.com/office/drawing/2014/main" id="{0F31A623-4AC1-0A4F-AEFD-9D566A42E77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858000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05C678C-BF2A-5A44-A4AA-E6E670E92F84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9522CD4A-094B-0349-8EF0-8632442019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50" name="Footer Placeholder 4">
            <a:extLst>
              <a:ext uri="{FF2B5EF4-FFF2-40B4-BE49-F238E27FC236}">
                <a16:creationId xmlns:a16="http://schemas.microsoft.com/office/drawing/2014/main" id="{F5369019-8DD8-DD43-B9CA-2449F4864F4C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D2C4918-58F0-FF44-A937-F39D9C6D12CB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A4D9375F-5A8E-AB4B-A96D-5901F813647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62318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73854C0D-5C2B-834E-96DC-B18C93AC9D0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71800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611BD008-86E2-8D4A-8376-CF8824C84D0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67835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8EE055C2-84B6-E144-B1E9-2DB60F733F9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6692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B5E91162-0922-3D4F-9D78-B9A04620CB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62318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D8AB5472-4CAC-7A48-A082-123C94E718A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71800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6CA99247-1BAD-9A4D-8B9C-4A6BBB8DA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67835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26F21499-9E98-E548-8857-223ACB2B29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56692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76937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TA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D77D89-CC3F-1E42-863E-A15AC61D9F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1998826" y="-1998827"/>
            <a:ext cx="5146347" cy="914400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81FB33C-80A7-2245-9003-0540F5C3EF7E}"/>
              </a:ext>
            </a:extLst>
          </p:cNvPr>
          <p:cNvSpPr/>
          <p:nvPr userDrawn="1"/>
        </p:nvSpPr>
        <p:spPr>
          <a:xfrm>
            <a:off x="5" y="0"/>
            <a:ext cx="9159763" cy="5159605"/>
          </a:xfrm>
          <a:prstGeom prst="rect">
            <a:avLst/>
          </a:prstGeom>
          <a:solidFill>
            <a:schemeClr val="accent3">
              <a:lumMod val="25000"/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ACB064-7D76-D449-AC42-154A1E5C1495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773C5E-35DC-E241-9753-212DD86777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98332B-E18D-2A47-AC99-F0E69D48F7B5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AEACEEE-6FBE-ED40-BC5D-E6F4A44A3E4F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481DC9-AEE9-A74E-AF41-E5909A7CC0EC}"/>
              </a:ext>
            </a:extLst>
          </p:cNvPr>
          <p:cNvSpPr/>
          <p:nvPr userDrawn="1"/>
        </p:nvSpPr>
        <p:spPr>
          <a:xfrm>
            <a:off x="320042" y="1698585"/>
            <a:ext cx="4836158" cy="164574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5E39778-DE74-D542-8782-82CF2644932D}"/>
              </a:ext>
            </a:extLst>
          </p:cNvPr>
          <p:cNvCxnSpPr/>
          <p:nvPr userDrawn="1"/>
        </p:nvCxnSpPr>
        <p:spPr>
          <a:xfrm>
            <a:off x="692576" y="2062652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0D274FA0-26AF-8240-9B9B-B076DF9EED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0550" y="2031103"/>
            <a:ext cx="4256368" cy="519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 spc="-15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b="0" i="0" dirty="0">
                <a:latin typeface="Barlow" pitchFamily="2" charset="77"/>
              </a:rPr>
              <a:t>CTA goes here like this!</a:t>
            </a:r>
            <a:endParaRPr lang="en-US" dirty="0"/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3EC7C641-E734-094E-9A8A-B6C8AA4A5D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2579120"/>
            <a:ext cx="444373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bg2">
                    <a:lumMod val="60000"/>
                    <a:lumOff val="40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CTA subhead, </a:t>
            </a:r>
            <a:r>
              <a:rPr lang="en-US" sz="2000" dirty="0" err="1"/>
              <a:t>url</a:t>
            </a:r>
            <a:r>
              <a:rPr lang="en-US" sz="2000" dirty="0"/>
              <a:t>, phone number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70466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TA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E16A8C-572F-B24C-807A-4194FA462E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8" t="9096" r="1448" b="9096"/>
          <a:stretch/>
        </p:blipFill>
        <p:spPr>
          <a:xfrm>
            <a:off x="0" y="0"/>
            <a:ext cx="9159768" cy="514349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DAFB64B-3EF9-014D-ABF9-309DB4E85878}"/>
              </a:ext>
            </a:extLst>
          </p:cNvPr>
          <p:cNvSpPr/>
          <p:nvPr userDrawn="1"/>
        </p:nvSpPr>
        <p:spPr>
          <a:xfrm>
            <a:off x="5" y="2159"/>
            <a:ext cx="9159763" cy="5159605"/>
          </a:xfrm>
          <a:prstGeom prst="rect">
            <a:avLst/>
          </a:prstGeom>
          <a:solidFill>
            <a:schemeClr val="accent3">
              <a:lumMod val="25000"/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20192E-7126-8C44-9E34-4B5251029DE0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36BF30-80B8-D046-983E-8251E7293F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5E55F65-596C-F149-ADDE-98D3EC2CC74E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E1DD787-1709-7644-8EA5-EDAEA84FBE03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DE4B51-699A-4645-AE75-7E6799299046}"/>
              </a:ext>
            </a:extLst>
          </p:cNvPr>
          <p:cNvSpPr/>
          <p:nvPr userDrawn="1"/>
        </p:nvSpPr>
        <p:spPr>
          <a:xfrm>
            <a:off x="320042" y="1698585"/>
            <a:ext cx="4836158" cy="1645748"/>
          </a:xfrm>
          <a:prstGeom prst="rect">
            <a:avLst/>
          </a:prstGeom>
          <a:solidFill>
            <a:schemeClr val="accent3">
              <a:lumMod val="2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3C44E0-28E5-694F-AD21-23A856567114}"/>
              </a:ext>
            </a:extLst>
          </p:cNvPr>
          <p:cNvCxnSpPr/>
          <p:nvPr userDrawn="1"/>
        </p:nvCxnSpPr>
        <p:spPr>
          <a:xfrm>
            <a:off x="692576" y="2062652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8E802-2ABE-C34F-9EF9-549BCE0CEE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0550" y="2031103"/>
            <a:ext cx="4256368" cy="519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 spc="-15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b="0" i="0" dirty="0">
                <a:latin typeface="Barlow" pitchFamily="2" charset="77"/>
              </a:rPr>
              <a:t>CTA goes here like this!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676C7BA-3947-7341-9824-B36DA9F957B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2579120"/>
            <a:ext cx="444373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bg2">
                    <a:lumMod val="60000"/>
                    <a:lumOff val="40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CTA subhead, </a:t>
            </a:r>
            <a:r>
              <a:rPr lang="en-US" sz="2000" dirty="0" err="1"/>
              <a:t>url</a:t>
            </a:r>
            <a:r>
              <a:rPr lang="en-US" sz="2000" dirty="0"/>
              <a:t>, phone number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01160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mp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3B0CF2-87AF-9F46-B46B-EBE5B2BEFB2C}"/>
              </a:ext>
            </a:extLst>
          </p:cNvPr>
          <p:cNvSpPr/>
          <p:nvPr userDrawn="1"/>
        </p:nvSpPr>
        <p:spPr>
          <a:xfrm>
            <a:off x="3843" y="5633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671715-477A-3446-88B2-C574A411B01A}"/>
              </a:ext>
            </a:extLst>
          </p:cNvPr>
          <p:cNvCxnSpPr/>
          <p:nvPr userDrawn="1"/>
        </p:nvCxnSpPr>
        <p:spPr>
          <a:xfrm>
            <a:off x="918172" y="2764542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68600B5-AA6B-C44B-BB70-75429BF27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1892" y="1773527"/>
            <a:ext cx="4442835" cy="6648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C1AE2FD-396E-E245-8D6E-31FBC363A0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2037" y="2364658"/>
            <a:ext cx="2540146" cy="4254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FF3D946-3505-DD42-9D97-AFEB526994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1272" y="2789671"/>
            <a:ext cx="2770188" cy="239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Presenter name and title goes here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F3BD61-0E9B-BC44-8092-56B5D3B3FB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233" y="404501"/>
            <a:ext cx="1183107" cy="419082"/>
          </a:xfrm>
          <a:prstGeom prst="rect">
            <a:avLst/>
          </a:prstGeom>
        </p:spPr>
      </p:pic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9FAB61FE-8DC7-4A4F-8B71-1B7CB7B2C8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272" y="3052835"/>
            <a:ext cx="2770188" cy="301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01.14.18</a:t>
            </a:r>
          </a:p>
        </p:txBody>
      </p:sp>
    </p:spTree>
    <p:extLst>
      <p:ext uri="{BB962C8B-B14F-4D97-AF65-F5344CB8AC3E}">
        <p14:creationId xmlns:p14="http://schemas.microsoft.com/office/powerpoint/2010/main" val="207956711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4466B5B-47E7-3541-B0C8-853247844F8E}"/>
              </a:ext>
            </a:extLst>
          </p:cNvPr>
          <p:cNvSpPr/>
          <p:nvPr userDrawn="1"/>
        </p:nvSpPr>
        <p:spPr>
          <a:xfrm>
            <a:off x="0" y="1"/>
            <a:ext cx="3118585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24D3F-0C1C-E44E-A7DF-9E197D2E80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DF9E4F-F638-0D4E-8AB7-111EE18AC87D}"/>
              </a:ext>
            </a:extLst>
          </p:cNvPr>
          <p:cNvSpPr/>
          <p:nvPr userDrawn="1"/>
        </p:nvSpPr>
        <p:spPr>
          <a:xfrm rot="18900000">
            <a:off x="2397921" y="1963737"/>
            <a:ext cx="778933" cy="84553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D9E38-C6BF-DE4F-ABFA-667E508EE523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389875-E096-0D4A-A570-FA8B08D9883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E317E38-C6EC-A242-AFDA-AB2B98927A0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CDB2A1F-4E8B-7948-A557-EC2BA852316B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692FDC2-0CFE-3045-BBCF-E3C7E76CB7C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4638" y="1724025"/>
            <a:ext cx="2755900" cy="1214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US" dirty="0"/>
              <a:t>Place Logo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AE801AC-0556-7649-98BA-05A465C678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8225" y="1803537"/>
            <a:ext cx="4718050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394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Call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208F51B-963D-414A-92C6-5F5607BC9278}"/>
              </a:ext>
            </a:extLst>
          </p:cNvPr>
          <p:cNvSpPr/>
          <p:nvPr userDrawn="1"/>
        </p:nvSpPr>
        <p:spPr>
          <a:xfrm>
            <a:off x="3118585" y="1"/>
            <a:ext cx="6025415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466B5B-47E7-3541-B0C8-853247844F8E}"/>
              </a:ext>
            </a:extLst>
          </p:cNvPr>
          <p:cNvSpPr/>
          <p:nvPr userDrawn="1"/>
        </p:nvSpPr>
        <p:spPr>
          <a:xfrm>
            <a:off x="0" y="1"/>
            <a:ext cx="3118585" cy="5143500"/>
          </a:xfrm>
          <a:prstGeom prst="rect">
            <a:avLst/>
          </a:prstGeom>
          <a:solidFill>
            <a:schemeClr val="accent3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24D3F-0C1C-E44E-A7DF-9E197D2E80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DF9E4F-F638-0D4E-8AB7-111EE18AC87D}"/>
              </a:ext>
            </a:extLst>
          </p:cNvPr>
          <p:cNvSpPr/>
          <p:nvPr userDrawn="1"/>
        </p:nvSpPr>
        <p:spPr>
          <a:xfrm rot="18900000">
            <a:off x="2397921" y="1963737"/>
            <a:ext cx="778933" cy="845534"/>
          </a:xfrm>
          <a:prstGeom prst="rect">
            <a:avLst/>
          </a:prstGeom>
          <a:solidFill>
            <a:schemeClr val="accent3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D9E38-C6BF-DE4F-ABFA-667E508EE523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E317E38-C6EC-A242-AFDA-AB2B98927A0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CDB2A1F-4E8B-7948-A557-EC2BA852316B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692FDC2-0CFE-3045-BBCF-E3C7E76CB7C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4638" y="1724025"/>
            <a:ext cx="2755900" cy="1214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US" dirty="0"/>
              <a:t>Place Logo Here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7FA3A1B-256D-9049-BE26-0B2112B69F8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8225" y="1790285"/>
            <a:ext cx="4718050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F2F4B2D-122A-AE4A-AAFA-D934C78AB3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163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0D9EAD-8C1D-044E-90B2-7E9ED513FA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42C71E-F3A7-D94E-B1AA-C8C7DC4A3A6B}"/>
              </a:ext>
            </a:extLst>
          </p:cNvPr>
          <p:cNvSpPr/>
          <p:nvPr userDrawn="1"/>
        </p:nvSpPr>
        <p:spPr>
          <a:xfrm>
            <a:off x="5" y="-16105"/>
            <a:ext cx="4929183" cy="51596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BFE73F-FA30-204F-98A2-717976913254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4B6F49-8B7D-5441-8575-9CE3E55FB80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09CFE34-D9A0-8E4B-B15B-034B082C10A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A29ED73-563A-BE45-ABCE-64DBFD75C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9450" y="1633538"/>
            <a:ext cx="3513138" cy="14747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 Goes Here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BE8B20-E3EE-9640-804B-4E4F189E6A4D}"/>
              </a:ext>
            </a:extLst>
          </p:cNvPr>
          <p:cNvSpPr txBox="1"/>
          <p:nvPr userDrawn="1"/>
        </p:nvSpPr>
        <p:spPr>
          <a:xfrm>
            <a:off x="5467110" y="568509"/>
            <a:ext cx="4939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i="1" baseline="-18000" dirty="0">
                <a:solidFill>
                  <a:schemeClr val="bg2"/>
                </a:solidFill>
                <a:latin typeface="Barlow Italic"/>
                <a:cs typeface="Barlow Italic"/>
              </a:rPr>
              <a:t>“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62E9602A-E0CC-7F4A-A268-78FD79EE93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67350" y="1430408"/>
            <a:ext cx="3355975" cy="1927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1600" b="0" i="0" dirty="0">
                <a:latin typeface="Barlow" pitchFamily="2" charset="77"/>
              </a:rPr>
              <a:t>Lorem Ipsum dolor sit </a:t>
            </a:r>
            <a:r>
              <a:rPr lang="en-US" sz="1600" b="0" i="0" dirty="0" err="1">
                <a:latin typeface="Barlow" pitchFamily="2" charset="77"/>
              </a:rPr>
              <a:t>amet</a:t>
            </a:r>
            <a:r>
              <a:rPr lang="en-US" sz="1600" b="0" i="0" dirty="0">
                <a:latin typeface="Barlow" pitchFamily="2" charset="77"/>
              </a:rPr>
              <a:t>,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Consectetur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adipiscing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elit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sed</a:t>
            </a:r>
            <a:r>
              <a:rPr lang="en-US" sz="1600" b="0" i="0" dirty="0">
                <a:latin typeface="Barlow" pitchFamily="2" charset="77"/>
              </a:rPr>
              <a:t> do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Eiusmod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tempor</a:t>
            </a:r>
            <a:r>
              <a:rPr lang="en-US" sz="1600" b="0" i="0" dirty="0">
                <a:latin typeface="Barlow" pitchFamily="2" charset="77"/>
              </a:rPr>
              <a:t> incident </a:t>
            </a:r>
            <a:r>
              <a:rPr lang="en-US" sz="1600" b="0" i="0" dirty="0" err="1">
                <a:latin typeface="Barlow" pitchFamily="2" charset="77"/>
              </a:rPr>
              <a:t>ut</a:t>
            </a:r>
            <a:r>
              <a:rPr lang="en-US" sz="1600" b="0" i="0" dirty="0">
                <a:latin typeface="Barlow" pitchFamily="2" charset="77"/>
              </a:rPr>
              <a:t> et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Dolore</a:t>
            </a:r>
            <a:r>
              <a:rPr lang="en-US" sz="1600" b="0" i="0" dirty="0">
                <a:latin typeface="Barlow" pitchFamily="2" charset="77"/>
              </a:rPr>
              <a:t> magna </a:t>
            </a:r>
            <a:r>
              <a:rPr lang="en-US" sz="1600" b="0" i="0" dirty="0" err="1">
                <a:latin typeface="Barlow" pitchFamily="2" charset="77"/>
              </a:rPr>
              <a:t>aligua</a:t>
            </a:r>
            <a:r>
              <a:rPr lang="en-US" sz="1600" b="0" i="0" dirty="0">
                <a:latin typeface="Barlow" pitchFamily="2" charset="77"/>
              </a:rPr>
              <a:t>. UT </a:t>
            </a:r>
            <a:r>
              <a:rPr lang="en-US" sz="1600" b="0" i="0" dirty="0" err="1">
                <a:latin typeface="Barlow" pitchFamily="2" charset="77"/>
              </a:rPr>
              <a:t>enim</a:t>
            </a:r>
            <a:r>
              <a:rPr lang="en-US" sz="1600" b="0" i="0" dirty="0">
                <a:latin typeface="Barlow" pitchFamily="2" charset="77"/>
              </a:rPr>
              <a:t> ad</a:t>
            </a:r>
          </a:p>
          <a:p>
            <a:pPr lvl="0"/>
            <a:r>
              <a:rPr lang="en-US" sz="1600" b="0" i="0" dirty="0">
                <a:latin typeface="Barlow" pitchFamily="2" charset="77"/>
              </a:rPr>
              <a:t>Minim </a:t>
            </a:r>
            <a:r>
              <a:rPr lang="en-US" sz="1600" b="0" i="0" dirty="0" err="1">
                <a:latin typeface="Barlow" pitchFamily="2" charset="77"/>
              </a:rPr>
              <a:t>veniam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quis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nostrud</a:t>
            </a:r>
            <a:endParaRPr lang="en-US" sz="1600" b="0" i="0" dirty="0">
              <a:latin typeface="Barlow" pitchFamily="2" charset="77"/>
            </a:endParaRPr>
          </a:p>
          <a:p>
            <a:pPr lvl="0"/>
            <a:r>
              <a:rPr lang="en-US" sz="1600" b="0" i="0" dirty="0">
                <a:latin typeface="Barlow" pitchFamily="2" charset="77"/>
              </a:rPr>
              <a:t>Exercitation </a:t>
            </a:r>
            <a:r>
              <a:rPr lang="en-US" sz="1600" b="0" i="0" dirty="0" err="1">
                <a:latin typeface="Barlow" pitchFamily="2" charset="77"/>
              </a:rPr>
              <a:t>ullamco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laboris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C8DA727-876C-F24A-8D32-4FA962A9E1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34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F7B9BF1-687F-A04D-9866-27E553EBC2E3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0D9EAD-8C1D-044E-90B2-7E9ED513FA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42C71E-F3A7-D94E-B1AA-C8C7DC4A3A6B}"/>
              </a:ext>
            </a:extLst>
          </p:cNvPr>
          <p:cNvSpPr/>
          <p:nvPr userDrawn="1"/>
        </p:nvSpPr>
        <p:spPr>
          <a:xfrm>
            <a:off x="5" y="-16105"/>
            <a:ext cx="4929183" cy="51596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BFE73F-FA30-204F-98A2-717976913254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4B6F49-8B7D-5441-8575-9CE3E55FB80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09CFE34-D9A0-8E4B-B15B-034B082C10A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A29ED73-563A-BE45-ABCE-64DBFD75C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9450" y="1633538"/>
            <a:ext cx="3513138" cy="14747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 Goes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C72558-3757-EB49-9DD5-F0C36135EB5E}"/>
              </a:ext>
            </a:extLst>
          </p:cNvPr>
          <p:cNvSpPr txBox="1"/>
          <p:nvPr userDrawn="1"/>
        </p:nvSpPr>
        <p:spPr>
          <a:xfrm>
            <a:off x="5467110" y="568509"/>
            <a:ext cx="4939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i="1" baseline="-18000" dirty="0">
                <a:solidFill>
                  <a:schemeClr val="bg2"/>
                </a:solidFill>
                <a:latin typeface="Barlow Italic"/>
                <a:cs typeface="Barlow Italic"/>
              </a:rPr>
              <a:t>“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3F3527F6-39BB-7F42-9A3D-E6B29B657E2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67350" y="1430408"/>
            <a:ext cx="3355975" cy="1927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1600" b="0" i="0" dirty="0">
                <a:latin typeface="Barlow" pitchFamily="2" charset="77"/>
              </a:rPr>
              <a:t>Lorem Ipsum dolor sit </a:t>
            </a:r>
            <a:r>
              <a:rPr lang="en-US" sz="1600" b="0" i="0" dirty="0" err="1">
                <a:latin typeface="Barlow" pitchFamily="2" charset="77"/>
              </a:rPr>
              <a:t>amet</a:t>
            </a:r>
            <a:r>
              <a:rPr lang="en-US" sz="1600" b="0" i="0" dirty="0">
                <a:latin typeface="Barlow" pitchFamily="2" charset="77"/>
              </a:rPr>
              <a:t>,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Consectetur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adipiscing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elit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sed</a:t>
            </a:r>
            <a:r>
              <a:rPr lang="en-US" sz="1600" b="0" i="0" dirty="0">
                <a:latin typeface="Barlow" pitchFamily="2" charset="77"/>
              </a:rPr>
              <a:t> do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Eiusmod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tempor</a:t>
            </a:r>
            <a:r>
              <a:rPr lang="en-US" sz="1600" b="0" i="0" dirty="0">
                <a:latin typeface="Barlow" pitchFamily="2" charset="77"/>
              </a:rPr>
              <a:t> incident </a:t>
            </a:r>
            <a:r>
              <a:rPr lang="en-US" sz="1600" b="0" i="0" dirty="0" err="1">
                <a:latin typeface="Barlow" pitchFamily="2" charset="77"/>
              </a:rPr>
              <a:t>ut</a:t>
            </a:r>
            <a:r>
              <a:rPr lang="en-US" sz="1600" b="0" i="0" dirty="0">
                <a:latin typeface="Barlow" pitchFamily="2" charset="77"/>
              </a:rPr>
              <a:t> et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Dolore</a:t>
            </a:r>
            <a:r>
              <a:rPr lang="en-US" sz="1600" b="0" i="0" dirty="0">
                <a:latin typeface="Barlow" pitchFamily="2" charset="77"/>
              </a:rPr>
              <a:t> magna </a:t>
            </a:r>
            <a:r>
              <a:rPr lang="en-US" sz="1600" b="0" i="0" dirty="0" err="1">
                <a:latin typeface="Barlow" pitchFamily="2" charset="77"/>
              </a:rPr>
              <a:t>aligua</a:t>
            </a:r>
            <a:r>
              <a:rPr lang="en-US" sz="1600" b="0" i="0" dirty="0">
                <a:latin typeface="Barlow" pitchFamily="2" charset="77"/>
              </a:rPr>
              <a:t>. UT </a:t>
            </a:r>
            <a:r>
              <a:rPr lang="en-US" sz="1600" b="0" i="0" dirty="0" err="1">
                <a:latin typeface="Barlow" pitchFamily="2" charset="77"/>
              </a:rPr>
              <a:t>enim</a:t>
            </a:r>
            <a:r>
              <a:rPr lang="en-US" sz="1600" b="0" i="0" dirty="0">
                <a:latin typeface="Barlow" pitchFamily="2" charset="77"/>
              </a:rPr>
              <a:t> ad</a:t>
            </a:r>
          </a:p>
          <a:p>
            <a:pPr lvl="0"/>
            <a:r>
              <a:rPr lang="en-US" sz="1600" b="0" i="0" dirty="0">
                <a:latin typeface="Barlow" pitchFamily="2" charset="77"/>
              </a:rPr>
              <a:t>Minim </a:t>
            </a:r>
            <a:r>
              <a:rPr lang="en-US" sz="1600" b="0" i="0" dirty="0" err="1">
                <a:latin typeface="Barlow" pitchFamily="2" charset="77"/>
              </a:rPr>
              <a:t>veniam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quis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nostrud</a:t>
            </a:r>
            <a:endParaRPr lang="en-US" sz="1600" b="0" i="0" dirty="0">
              <a:latin typeface="Barlow" pitchFamily="2" charset="77"/>
            </a:endParaRPr>
          </a:p>
          <a:p>
            <a:pPr lvl="0"/>
            <a:r>
              <a:rPr lang="en-US" sz="1600" b="0" i="0" dirty="0">
                <a:latin typeface="Barlow" pitchFamily="2" charset="77"/>
              </a:rPr>
              <a:t>Exercitation </a:t>
            </a:r>
            <a:r>
              <a:rPr lang="en-US" sz="1600" b="0" i="0" dirty="0" err="1">
                <a:latin typeface="Barlow" pitchFamily="2" charset="77"/>
              </a:rPr>
              <a:t>ullamco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laboris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C53268-0CDE-0C4C-B956-D8323BA166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6302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740A9F-874C-714F-AFF2-65AB83B0154B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6C3F299-684B-594C-9F5C-BE629C5495C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81CEB4-FB95-D343-85F9-B561CB24D24A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FF17839-18B4-D744-A858-C88BB2C9F5D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5DB1ECF-20C1-4142-944D-C3D49ED298BC}"/>
              </a:ext>
            </a:extLst>
          </p:cNvPr>
          <p:cNvCxnSpPr/>
          <p:nvPr userDrawn="1"/>
        </p:nvCxnSpPr>
        <p:spPr>
          <a:xfrm>
            <a:off x="320040" y="1916093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78CC8DC6-31C1-3E43-84EB-2925821F54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517" y="1770511"/>
            <a:ext cx="5156200" cy="908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Thank you!</a:t>
            </a:r>
          </a:p>
        </p:txBody>
      </p:sp>
      <p:pic>
        <p:nvPicPr>
          <p:cNvPr id="17" name="Picture 16" descr="line_graphic.png">
            <a:extLst>
              <a:ext uri="{FF2B5EF4-FFF2-40B4-BE49-F238E27FC236}">
                <a16:creationId xmlns:a16="http://schemas.microsoft.com/office/drawing/2014/main" id="{2F42EA71-F820-4440-BC72-97EDFE6763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2568781" y="-420404"/>
            <a:ext cx="4421666" cy="284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2152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3ADC3E-8AE0-D147-8172-516FCECCFCB2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740A9F-874C-714F-AFF2-65AB83B0154B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81CEB4-FB95-D343-85F9-B561CB24D24A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FF17839-18B4-D744-A858-C88BB2C9F5D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5DB1ECF-20C1-4142-944D-C3D49ED298BC}"/>
              </a:ext>
            </a:extLst>
          </p:cNvPr>
          <p:cNvCxnSpPr/>
          <p:nvPr userDrawn="1"/>
        </p:nvCxnSpPr>
        <p:spPr>
          <a:xfrm>
            <a:off x="320040" y="1916093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35CBF71-A24C-3E40-91B1-4E91490E5800}"/>
              </a:ext>
            </a:extLst>
          </p:cNvPr>
          <p:cNvCxnSpPr/>
          <p:nvPr userDrawn="1"/>
        </p:nvCxnSpPr>
        <p:spPr>
          <a:xfrm>
            <a:off x="329467" y="1944374"/>
            <a:ext cx="482928" cy="0"/>
          </a:xfrm>
          <a:prstGeom prst="line">
            <a:avLst/>
          </a:prstGeom>
          <a:ln w="3175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B46F287C-6016-0149-BE8E-888F48136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517" y="1770511"/>
            <a:ext cx="5156200" cy="908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Thank you!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55FC2E7-F4BA-0C49-A02B-650D2CBD670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99977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End 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e_graphic.png">
            <a:extLst>
              <a:ext uri="{FF2B5EF4-FFF2-40B4-BE49-F238E27FC236}">
                <a16:creationId xmlns:a16="http://schemas.microsoft.com/office/drawing/2014/main" id="{4EFF0B02-2033-1441-A6B7-73CB287310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3731514" y="-704646"/>
            <a:ext cx="3818313" cy="2454085"/>
          </a:xfrm>
          <a:prstGeom prst="rect">
            <a:avLst/>
          </a:prstGeom>
        </p:spPr>
      </p:pic>
      <p:pic>
        <p:nvPicPr>
          <p:cNvPr id="4" name="Picture 3" descr="intapp_logo_rgb@2x-8.png">
            <a:extLst>
              <a:ext uri="{FF2B5EF4-FFF2-40B4-BE49-F238E27FC236}">
                <a16:creationId xmlns:a16="http://schemas.microsoft.com/office/drawing/2014/main" id="{E8709795-2D51-DA45-8E2A-ECEC0FE690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2" y="324535"/>
            <a:ext cx="1181818" cy="418627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E7D2A23-628A-264A-A147-7D1D050F2010}"/>
              </a:ext>
            </a:extLst>
          </p:cNvPr>
          <p:cNvCxnSpPr/>
          <p:nvPr userDrawn="1"/>
        </p:nvCxnSpPr>
        <p:spPr>
          <a:xfrm>
            <a:off x="918172" y="2198245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itle 2">
            <a:extLst>
              <a:ext uri="{FF2B5EF4-FFF2-40B4-BE49-F238E27FC236}">
                <a16:creationId xmlns:a16="http://schemas.microsoft.com/office/drawing/2014/main" id="{A352B14C-5788-4643-A4FD-369AC81355C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21432" y="1681166"/>
            <a:ext cx="3485275" cy="429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0" baseline="0" dirty="0">
                <a:solidFill>
                  <a:srgbClr val="FFFFFF"/>
                </a:solidFill>
                <a:latin typeface="Open Sans Light"/>
                <a:ea typeface="+mj-ea"/>
                <a:cs typeface="Open Sans Ligh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9pPr>
          </a:lstStyle>
          <a:p>
            <a:r>
              <a:rPr lang="en-US" sz="1800" spc="-70" dirty="0">
                <a:solidFill>
                  <a:schemeClr val="bg1"/>
                </a:solidFill>
                <a:latin typeface="Barlow Light"/>
                <a:cs typeface="Barlow Light"/>
              </a:rPr>
              <a:t>Presentation for: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85294E6-83BA-B541-A226-45A56E0F909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79475" y="2520705"/>
            <a:ext cx="4173538" cy="9258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Press icon to add logo</a:t>
            </a:r>
          </a:p>
        </p:txBody>
      </p:sp>
    </p:spTree>
    <p:extLst>
      <p:ext uri="{BB962C8B-B14F-4D97-AF65-F5344CB8AC3E}">
        <p14:creationId xmlns:p14="http://schemas.microsoft.com/office/powerpoint/2010/main" val="3238250486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End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950DF6-F0AA-844A-B2ED-8338B8BB7258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E7D2A23-628A-264A-A147-7D1D050F2010}"/>
              </a:ext>
            </a:extLst>
          </p:cNvPr>
          <p:cNvCxnSpPr/>
          <p:nvPr userDrawn="1"/>
        </p:nvCxnSpPr>
        <p:spPr>
          <a:xfrm>
            <a:off x="918172" y="2198245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itle 2">
            <a:extLst>
              <a:ext uri="{FF2B5EF4-FFF2-40B4-BE49-F238E27FC236}">
                <a16:creationId xmlns:a16="http://schemas.microsoft.com/office/drawing/2014/main" id="{A352B14C-5788-4643-A4FD-369AC81355C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21432" y="1681166"/>
            <a:ext cx="3485275" cy="429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0" baseline="0" dirty="0">
                <a:solidFill>
                  <a:srgbClr val="FFFFFF"/>
                </a:solidFill>
                <a:latin typeface="Open Sans Light"/>
                <a:ea typeface="+mj-ea"/>
                <a:cs typeface="Open Sans Ligh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9pPr>
          </a:lstStyle>
          <a:p>
            <a:r>
              <a:rPr lang="en-US" sz="1800" spc="-70" dirty="0">
                <a:solidFill>
                  <a:schemeClr val="tx2"/>
                </a:solidFill>
                <a:latin typeface="Barlow Light"/>
                <a:cs typeface="Barlow Light"/>
              </a:rPr>
              <a:t>Presentation for: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85294E6-83BA-B541-A226-45A56E0F909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79475" y="2520705"/>
            <a:ext cx="4173538" cy="9258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Press icon to add logo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FF46A-E19A-B542-B842-B2A5DD6F4A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233" y="404501"/>
            <a:ext cx="1183107" cy="41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3716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086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imp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962BB4A-4848-1544-B382-B609F5773778}"/>
              </a:ext>
            </a:extLst>
          </p:cNvPr>
          <p:cNvCxnSpPr/>
          <p:nvPr userDrawn="1"/>
        </p:nvCxnSpPr>
        <p:spPr>
          <a:xfrm>
            <a:off x="4227037" y="190066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ine_graphic.png">
            <a:extLst>
              <a:ext uri="{FF2B5EF4-FFF2-40B4-BE49-F238E27FC236}">
                <a16:creationId xmlns:a16="http://schemas.microsoft.com/office/drawing/2014/main" id="{3DB5009A-C564-9447-AF6D-50FC52FF60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-11827" y="-621519"/>
            <a:ext cx="3818313" cy="2454085"/>
          </a:xfrm>
          <a:prstGeom prst="rect">
            <a:avLst/>
          </a:prstGeom>
        </p:spPr>
      </p:pic>
      <p:pic>
        <p:nvPicPr>
          <p:cNvPr id="6" name="Picture 5" descr="intapp_logo_rgb@2x-8.png">
            <a:extLst>
              <a:ext uri="{FF2B5EF4-FFF2-40B4-BE49-F238E27FC236}">
                <a16:creationId xmlns:a16="http://schemas.microsoft.com/office/drawing/2014/main" id="{8966A97A-C3D7-FE46-8E06-C495F841730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2" y="407662"/>
            <a:ext cx="1181818" cy="418627"/>
          </a:xfrm>
          <a:prstGeom prst="rect">
            <a:avLst/>
          </a:prstGeom>
        </p:spPr>
      </p:pic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EC312ED-7C29-924A-ABD2-2E71715E49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72001" y="2087564"/>
            <a:ext cx="4442835" cy="66487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Section header here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2AC8767C-390D-CB49-9B40-4C7A6AAC9C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23493" y="2697168"/>
            <a:ext cx="2540146" cy="425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86901199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imp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2A3D14-55A0-084D-9CE6-41F3C2C730BE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DEDBA4-397C-9B43-A618-6F350E652A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233" y="404501"/>
            <a:ext cx="1183107" cy="419082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D8A01F4-2591-BF4A-95F6-9003FBCA7BFC}"/>
              </a:ext>
            </a:extLst>
          </p:cNvPr>
          <p:cNvCxnSpPr/>
          <p:nvPr userDrawn="1"/>
        </p:nvCxnSpPr>
        <p:spPr>
          <a:xfrm>
            <a:off x="4227037" y="190066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359E05D-D84A-C547-AC16-28391D9D80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72001" y="2087564"/>
            <a:ext cx="4442835" cy="66487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Section header here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AB595A2-6CE8-C343-9691-6AFD8AC981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23493" y="2697168"/>
            <a:ext cx="2540146" cy="425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 i="0">
                <a:solidFill>
                  <a:schemeClr val="tx2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3214485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4"/>
            <a:ext cx="8619304" cy="3523808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 panose="020B0604020202020204" pitchFamily="34" charset="0"/>
              <a:buChar char="•"/>
              <a:defRPr sz="1800" b="0" i="0" spc="-30" baseline="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buClr>
                <a:schemeClr val="bg2"/>
              </a:buClr>
              <a:buFont typeface="Arial" panose="020B0604020202020204" pitchFamily="34" charset="0"/>
              <a:buChar char="•"/>
              <a:defRPr sz="1800" b="0" i="0" baseline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800" b="0" i="0" baseline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0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 marL="1776412" indent="0">
              <a:buNone/>
              <a:defRPr sz="18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Level 1 copy looks like this right here. Press enter and tab for levels</a:t>
            </a:r>
          </a:p>
          <a:p>
            <a:pPr marL="803275" lvl="1" indent="-288925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Level 2 copy looks like this right here</a:t>
            </a:r>
          </a:p>
          <a:p>
            <a:pPr marL="1255713" lvl="2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Barlow Regular"/>
                <a:cs typeface="Barlow Regular"/>
              </a:rPr>
              <a:t>Level 3 copy looks like this right here</a:t>
            </a:r>
          </a:p>
          <a:p>
            <a:pPr marL="2057400" lvl="4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B1CBCD-E706-754B-B1B6-07247C568E68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0575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#2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B1CBCD-E706-754B-B1B6-07247C568E68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8CB35EA1-CD4A-6049-B2C3-22BF288560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2"/>
            <a:ext cx="8616682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Barlow Regular"/>
              <a:cs typeface="Barlow Regular"/>
            </a:endParaRP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3754369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2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Barlow Regular"/>
              <a:cs typeface="Barlow Regular"/>
            </a:endParaRP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B1CBCD-E706-754B-B1B6-07247C568E68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AE35258-7B8C-8840-BF7C-3BF2A91E96F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50995" y="1049182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Barlow Regular"/>
              <a:cs typeface="Barlow Regular"/>
            </a:endParaRP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0568753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30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1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Text Slide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74735"/>
            <a:ext cx="8619304" cy="352380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0" i="0" spc="-30" baseline="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z="1400" spc="-50" dirty="0">
                <a:solidFill>
                  <a:srgbClr val="4F9DF5"/>
                </a:solidFill>
                <a:latin typeface="Barlow SemiBold"/>
                <a:cs typeface="Barlow SemiBold"/>
              </a:rPr>
              <a:t>Subhead looks like this</a:t>
            </a:r>
          </a:p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z="1400" spc="-50" dirty="0"/>
              <a:t>Lorem ipsum dolor sit </a:t>
            </a:r>
            <a:r>
              <a:rPr lang="en-US" sz="1400" spc="-50" dirty="0" err="1"/>
              <a:t>amet</a:t>
            </a:r>
            <a:r>
              <a:rPr lang="en-US" sz="1400" spc="-50" dirty="0"/>
              <a:t>, </a:t>
            </a:r>
            <a:r>
              <a:rPr lang="en-US" sz="1400" spc="-50" dirty="0" err="1"/>
              <a:t>consectetur</a:t>
            </a:r>
            <a:r>
              <a:rPr lang="en-US" sz="1400" spc="-50" dirty="0"/>
              <a:t> </a:t>
            </a:r>
            <a:r>
              <a:rPr lang="en-US" sz="1400" spc="-50" dirty="0" err="1"/>
              <a:t>adipiscing</a:t>
            </a:r>
            <a:r>
              <a:rPr lang="en-US" sz="1400" spc="-50" dirty="0"/>
              <a:t> </a:t>
            </a:r>
            <a:r>
              <a:rPr lang="en-US" sz="1400" spc="-50" dirty="0" err="1"/>
              <a:t>elit</a:t>
            </a:r>
            <a:r>
              <a:rPr lang="en-US" sz="1400" spc="-50" dirty="0"/>
              <a:t>, </a:t>
            </a:r>
            <a:r>
              <a:rPr lang="en-US" sz="1400" spc="-50" dirty="0" err="1"/>
              <a:t>sed</a:t>
            </a:r>
            <a:r>
              <a:rPr lang="en-US" sz="1400" spc="-50" dirty="0"/>
              <a:t> do </a:t>
            </a:r>
            <a:r>
              <a:rPr lang="en-US" sz="1400" spc="-50" dirty="0" err="1"/>
              <a:t>eiusmod</a:t>
            </a:r>
            <a:r>
              <a:rPr lang="en-US" sz="1400" spc="-50" dirty="0"/>
              <a:t> </a:t>
            </a:r>
            <a:r>
              <a:rPr lang="en-US" sz="1400" spc="-50" dirty="0" err="1"/>
              <a:t>tempor</a:t>
            </a:r>
            <a:r>
              <a:rPr lang="en-US" sz="1400" spc="-50" dirty="0"/>
              <a:t> </a:t>
            </a:r>
            <a:r>
              <a:rPr lang="en-US" sz="1400" spc="-50" dirty="0" err="1"/>
              <a:t>incididunt</a:t>
            </a:r>
            <a:r>
              <a:rPr lang="en-US" sz="1400" spc="-50" dirty="0"/>
              <a:t>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labore</a:t>
            </a:r>
            <a:r>
              <a:rPr lang="en-US" sz="1400" spc="-50" dirty="0"/>
              <a:t> et </a:t>
            </a:r>
            <a:r>
              <a:rPr lang="en-US" sz="1400" spc="-50" dirty="0" err="1"/>
              <a:t>dolore</a:t>
            </a:r>
            <a:r>
              <a:rPr lang="en-US" sz="1400" spc="-50" dirty="0"/>
              <a:t> magna </a:t>
            </a:r>
            <a:r>
              <a:rPr lang="en-US" sz="1400" spc="-50" dirty="0" err="1"/>
              <a:t>aliqua</a:t>
            </a:r>
            <a:r>
              <a:rPr lang="en-US" sz="1400" spc="-50" dirty="0"/>
              <a:t>.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enim</a:t>
            </a:r>
            <a:r>
              <a:rPr lang="en-US" sz="1400" spc="-50" dirty="0"/>
              <a:t> ad minim </a:t>
            </a:r>
            <a:r>
              <a:rPr lang="en-US" sz="1400" spc="-50" dirty="0" err="1"/>
              <a:t>veniam</a:t>
            </a:r>
            <a:r>
              <a:rPr lang="en-US" sz="1400" spc="-50" dirty="0"/>
              <a:t>, </a:t>
            </a:r>
            <a:r>
              <a:rPr lang="en-US" sz="1400" spc="-50" dirty="0" err="1"/>
              <a:t>quis</a:t>
            </a:r>
            <a:r>
              <a:rPr lang="en-US" sz="1400" spc="-50" dirty="0"/>
              <a:t> </a:t>
            </a:r>
            <a:r>
              <a:rPr lang="en-US" sz="1400" spc="-50" dirty="0" err="1"/>
              <a:t>nostrud</a:t>
            </a:r>
            <a:r>
              <a:rPr lang="en-US" sz="1400" spc="-50" dirty="0"/>
              <a:t> exercitation </a:t>
            </a:r>
            <a:r>
              <a:rPr lang="en-US" sz="1400" spc="-50" dirty="0" err="1"/>
              <a:t>ullamco</a:t>
            </a:r>
            <a:r>
              <a:rPr lang="en-US" sz="1400" spc="-50" dirty="0"/>
              <a:t> </a:t>
            </a:r>
            <a:r>
              <a:rPr lang="en-US" sz="1400" spc="-50" dirty="0" err="1"/>
              <a:t>laboris</a:t>
            </a:r>
            <a:r>
              <a:rPr lang="en-US" sz="1400" spc="-50" dirty="0"/>
              <a:t> nisi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aliquip</a:t>
            </a:r>
            <a:r>
              <a:rPr lang="en-US" sz="1400" spc="-50" dirty="0"/>
              <a:t> ex </a:t>
            </a:r>
            <a:r>
              <a:rPr lang="en-US" sz="1400" spc="-50" dirty="0" err="1"/>
              <a:t>ea</a:t>
            </a:r>
            <a:r>
              <a:rPr lang="en-US" sz="1400" spc="-50" dirty="0"/>
              <a:t> </a:t>
            </a:r>
            <a:r>
              <a:rPr lang="en-US" sz="1400" spc="-50" dirty="0" err="1"/>
              <a:t>commodo</a:t>
            </a:r>
            <a:r>
              <a:rPr lang="en-US" sz="1400" spc="-50" dirty="0"/>
              <a:t> </a:t>
            </a:r>
            <a:r>
              <a:rPr lang="en-US" sz="1400" spc="-50" dirty="0" err="1"/>
              <a:t>consequat</a:t>
            </a:r>
            <a:r>
              <a:rPr lang="en-US" sz="1400" spc="-50" dirty="0"/>
              <a:t>. </a:t>
            </a:r>
            <a:r>
              <a:rPr lang="en-US" sz="1400" spc="-50" dirty="0" err="1"/>
              <a:t>Duis</a:t>
            </a:r>
            <a:r>
              <a:rPr lang="en-US" sz="1400" spc="-50" dirty="0"/>
              <a:t> </a:t>
            </a:r>
            <a:r>
              <a:rPr lang="en-US" sz="1400" spc="-50" dirty="0" err="1"/>
              <a:t>aute</a:t>
            </a:r>
            <a:r>
              <a:rPr lang="en-US" sz="1400" spc="-50" dirty="0"/>
              <a:t> </a:t>
            </a:r>
            <a:r>
              <a:rPr lang="en-US" sz="1400" spc="-50" dirty="0" err="1"/>
              <a:t>irure</a:t>
            </a:r>
            <a:r>
              <a:rPr lang="en-US" sz="1400" spc="-50" dirty="0"/>
              <a:t> dolor in </a:t>
            </a:r>
            <a:r>
              <a:rPr lang="en-US" sz="1400" spc="-50" dirty="0" err="1"/>
              <a:t>reprehenderit</a:t>
            </a:r>
            <a:r>
              <a:rPr lang="en-US" sz="1400" spc="-50" dirty="0"/>
              <a:t> in </a:t>
            </a:r>
            <a:r>
              <a:rPr lang="en-US" sz="1400" spc="-50" dirty="0" err="1"/>
              <a:t>voluptate</a:t>
            </a:r>
            <a:r>
              <a:rPr lang="en-US" sz="1400" spc="-50" dirty="0"/>
              <a:t> </a:t>
            </a:r>
            <a:r>
              <a:rPr lang="en-US" sz="1400" spc="-50" dirty="0" err="1"/>
              <a:t>velit</a:t>
            </a:r>
            <a:r>
              <a:rPr lang="en-US" sz="1400" spc="-50" dirty="0"/>
              <a:t> </a:t>
            </a:r>
            <a:r>
              <a:rPr lang="en-US" sz="1400" spc="-50" dirty="0" err="1"/>
              <a:t>esse</a:t>
            </a:r>
            <a:r>
              <a:rPr lang="en-US" sz="1400" spc="-50" dirty="0"/>
              <a:t> </a:t>
            </a:r>
            <a:r>
              <a:rPr lang="en-US" sz="1400" spc="-50" dirty="0" err="1"/>
              <a:t>cillum</a:t>
            </a:r>
            <a:r>
              <a:rPr lang="en-US" sz="1400" spc="-50" dirty="0"/>
              <a:t> </a:t>
            </a:r>
            <a:r>
              <a:rPr lang="en-US" sz="1400" spc="-50" dirty="0" err="1"/>
              <a:t>dolore</a:t>
            </a:r>
            <a:r>
              <a:rPr lang="en-US" sz="1400" spc="-50" dirty="0"/>
              <a:t> </a:t>
            </a:r>
            <a:r>
              <a:rPr lang="en-US" sz="1400" spc="-50" dirty="0" err="1"/>
              <a:t>eu</a:t>
            </a:r>
            <a:r>
              <a:rPr lang="en-US" sz="1400" spc="-50" dirty="0"/>
              <a:t> </a:t>
            </a:r>
            <a:r>
              <a:rPr lang="en-US" sz="1400" spc="-50" dirty="0" err="1"/>
              <a:t>fugiat</a:t>
            </a:r>
            <a:r>
              <a:rPr lang="en-US" sz="1400" spc="-50" dirty="0"/>
              <a:t> </a:t>
            </a:r>
            <a:r>
              <a:rPr lang="en-US" sz="1400" spc="-50" dirty="0" err="1"/>
              <a:t>nulla</a:t>
            </a:r>
            <a:r>
              <a:rPr lang="en-US" sz="1400" spc="-50" dirty="0"/>
              <a:t> </a:t>
            </a:r>
            <a:r>
              <a:rPr lang="en-US" sz="1400" spc="-50" dirty="0" err="1"/>
              <a:t>pariatur</a:t>
            </a:r>
            <a:r>
              <a:rPr lang="en-US" sz="1400" spc="-50" dirty="0"/>
              <a:t>.</a:t>
            </a:r>
          </a:p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enim</a:t>
            </a:r>
            <a:r>
              <a:rPr lang="en-US" sz="1400" spc="-50" dirty="0"/>
              <a:t> ad minim </a:t>
            </a:r>
            <a:r>
              <a:rPr lang="en-US" sz="1400" spc="-50" dirty="0" err="1"/>
              <a:t>veniam</a:t>
            </a:r>
            <a:r>
              <a:rPr lang="en-US" sz="1400" spc="-50" dirty="0"/>
              <a:t>, </a:t>
            </a:r>
            <a:r>
              <a:rPr lang="en-US" sz="1400" spc="-50" dirty="0" err="1"/>
              <a:t>quis</a:t>
            </a:r>
            <a:r>
              <a:rPr lang="en-US" sz="1400" spc="-50" dirty="0"/>
              <a:t> </a:t>
            </a:r>
            <a:r>
              <a:rPr lang="en-US" sz="1400" spc="-50" dirty="0" err="1"/>
              <a:t>nostrud</a:t>
            </a:r>
            <a:r>
              <a:rPr lang="en-US" sz="1400" spc="-50" dirty="0"/>
              <a:t> exercitation </a:t>
            </a:r>
            <a:r>
              <a:rPr lang="en-US" sz="1400" spc="-50" dirty="0" err="1"/>
              <a:t>ullamco</a:t>
            </a:r>
            <a:r>
              <a:rPr lang="en-US" sz="1400" spc="-50" dirty="0"/>
              <a:t> </a:t>
            </a:r>
            <a:r>
              <a:rPr lang="en-US" sz="1400" spc="-50" dirty="0" err="1"/>
              <a:t>laboris</a:t>
            </a:r>
            <a:r>
              <a:rPr lang="en-US" sz="1400" spc="-50" dirty="0"/>
              <a:t> nisi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aliquip</a:t>
            </a:r>
            <a:r>
              <a:rPr lang="en-US" sz="1400" spc="-50" dirty="0"/>
              <a:t> ex </a:t>
            </a:r>
            <a:r>
              <a:rPr lang="en-US" sz="1400" spc="-50" dirty="0" err="1"/>
              <a:t>ea</a:t>
            </a:r>
            <a:r>
              <a:rPr lang="en-US" sz="1400" spc="-50" dirty="0"/>
              <a:t> </a:t>
            </a:r>
            <a:r>
              <a:rPr lang="en-US" sz="1400" spc="-50" dirty="0" err="1"/>
              <a:t>commodo</a:t>
            </a:r>
            <a:r>
              <a:rPr lang="en-US" sz="1400" spc="-50" dirty="0"/>
              <a:t> </a:t>
            </a:r>
            <a:r>
              <a:rPr lang="en-US" sz="1400" spc="-50" dirty="0" err="1"/>
              <a:t>consequat</a:t>
            </a:r>
            <a:r>
              <a:rPr lang="en-US" sz="1400" spc="-50" dirty="0"/>
              <a:t>. </a:t>
            </a:r>
            <a:r>
              <a:rPr lang="en-US" sz="1400" spc="-50" dirty="0" err="1"/>
              <a:t>Duis</a:t>
            </a:r>
            <a:r>
              <a:rPr lang="en-US" sz="1400" spc="-50" dirty="0"/>
              <a:t> </a:t>
            </a:r>
            <a:r>
              <a:rPr lang="en-US" sz="1400" spc="-50" dirty="0" err="1"/>
              <a:t>aute</a:t>
            </a:r>
            <a:r>
              <a:rPr lang="en-US" sz="1400" spc="-50" dirty="0"/>
              <a:t> </a:t>
            </a:r>
            <a:r>
              <a:rPr lang="en-US" sz="1400" spc="-50" dirty="0" err="1"/>
              <a:t>irure</a:t>
            </a:r>
            <a:r>
              <a:rPr lang="en-US" sz="1400" spc="-50" dirty="0"/>
              <a:t> dolor in </a:t>
            </a:r>
            <a:r>
              <a:rPr lang="en-US" sz="1400" spc="-50" dirty="0" err="1"/>
              <a:t>reprehenderit</a:t>
            </a:r>
            <a:r>
              <a:rPr lang="en-US" sz="1400" spc="-50" dirty="0"/>
              <a:t> in </a:t>
            </a:r>
            <a:r>
              <a:rPr lang="en-US" sz="1400" spc="-50" dirty="0" err="1"/>
              <a:t>voluptate</a:t>
            </a:r>
            <a:r>
              <a:rPr lang="en-US" sz="1400" spc="-50" dirty="0"/>
              <a:t> </a:t>
            </a:r>
            <a:r>
              <a:rPr lang="en-US" sz="1400" spc="-50" dirty="0" err="1"/>
              <a:t>velit</a:t>
            </a:r>
            <a:r>
              <a:rPr lang="en-US" sz="1400" spc="-50" dirty="0"/>
              <a:t> </a:t>
            </a:r>
            <a:r>
              <a:rPr lang="en-US" sz="1400" spc="-50" dirty="0" err="1"/>
              <a:t>esse</a:t>
            </a:r>
            <a:r>
              <a:rPr lang="en-US" sz="1400" spc="-50" dirty="0"/>
              <a:t> </a:t>
            </a:r>
            <a:r>
              <a:rPr lang="en-US" sz="1400" spc="-50" dirty="0" err="1"/>
              <a:t>cillum</a:t>
            </a:r>
            <a:r>
              <a:rPr lang="en-US" sz="1400" spc="-50" dirty="0"/>
              <a:t> </a:t>
            </a:r>
            <a:r>
              <a:rPr lang="en-US" sz="1400" spc="-50" dirty="0" err="1"/>
              <a:t>dolore</a:t>
            </a:r>
            <a:r>
              <a:rPr lang="en-US" sz="1400" spc="-50" dirty="0"/>
              <a:t> </a:t>
            </a:r>
            <a:r>
              <a:rPr lang="en-US" sz="1400" spc="-50" dirty="0" err="1"/>
              <a:t>eu</a:t>
            </a:r>
            <a:r>
              <a:rPr lang="en-US" sz="1400" spc="-50" dirty="0"/>
              <a:t> </a:t>
            </a:r>
            <a:r>
              <a:rPr lang="en-US" sz="1400" spc="-50" dirty="0" err="1"/>
              <a:t>fugiat</a:t>
            </a:r>
            <a:r>
              <a:rPr lang="en-US" sz="1400" spc="-50" dirty="0"/>
              <a:t> </a:t>
            </a:r>
            <a:r>
              <a:rPr lang="en-US" sz="1400" spc="-50" dirty="0" err="1"/>
              <a:t>nulla</a:t>
            </a:r>
            <a:r>
              <a:rPr lang="en-US" sz="1400" spc="-50" dirty="0"/>
              <a:t> </a:t>
            </a:r>
            <a:r>
              <a:rPr lang="en-US" sz="1400" spc="-50" dirty="0" err="1"/>
              <a:t>pariatur</a:t>
            </a:r>
            <a:r>
              <a:rPr lang="en-US" sz="1400" spc="-50" dirty="0"/>
              <a:t>.</a:t>
            </a:r>
            <a:endParaRPr lang="en-US" sz="1400" spc="-50" dirty="0">
              <a:solidFill>
                <a:srgbClr val="91A4B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4F2DDB-41C1-7D4A-BC92-857FC60013CB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73817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#1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1" y="4760398"/>
            <a:ext cx="8503918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CCF10D-054C-5849-AEC8-B293CF0C121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B007A-BB3B-8B48-B04E-696C61CB7207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78136E0-4A01-C84C-A173-64C4AC3B9D5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7608D0-5D92-6C4C-B837-F3868CBA244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54736CC-5EDE-AD42-8588-0FE1950E07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7D229A5-E700-994A-BBA9-95FAF307478C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4212C8AD-7CB4-D549-8544-75EDE7F1CF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tx2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#1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E9075BE5-0916-B648-A930-42A32147CA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4"/>
            <a:ext cx="8619304" cy="3523808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 panose="020B0604020202020204" pitchFamily="34" charset="0"/>
              <a:buChar char="•"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buClr>
                <a:schemeClr val="bg2"/>
              </a:buClr>
              <a:buFont typeface="Arial" panose="020B0604020202020204" pitchFamily="34" charset="0"/>
              <a:buChar char="•"/>
              <a:defRPr sz="1800" b="0" i="0" baseline="0">
                <a:solidFill>
                  <a:schemeClr val="tx2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800" b="0" i="0" baseline="0">
                <a:solidFill>
                  <a:schemeClr val="tx2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Level 1 copy looks like this right here. Press enter  and tab for levels</a:t>
            </a:r>
          </a:p>
          <a:p>
            <a:pPr marL="803275" lvl="1" indent="-288925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Level 2 copy looks like this right here</a:t>
            </a:r>
          </a:p>
          <a:p>
            <a:pPr marL="1255713" lvl="2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Barlow Regular"/>
                <a:cs typeface="Barlow Regular"/>
              </a:rPr>
              <a:t>Level 3 copy looks like this right here</a:t>
            </a:r>
          </a:p>
        </p:txBody>
      </p:sp>
    </p:spTree>
    <p:extLst>
      <p:ext uri="{BB962C8B-B14F-4D97-AF65-F5344CB8AC3E}">
        <p14:creationId xmlns:p14="http://schemas.microsoft.com/office/powerpoint/2010/main" val="42383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F3B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0" b="0" i="0">
                <a:solidFill>
                  <a:srgbClr val="D0D8DE"/>
                </a:solidFill>
                <a:latin typeface="Barlow Light"/>
                <a:cs typeface="Barlow Light"/>
              </a:defRPr>
            </a:lvl1pPr>
          </a:lstStyle>
          <a:p>
            <a:r>
              <a:rPr lang="en-US" dirty="0"/>
              <a:t>© 2018 Intapp, Inc. All Rights Reserved. Various trademarks held by their respective owners.</a:t>
            </a:r>
          </a:p>
        </p:txBody>
      </p:sp>
    </p:spTree>
    <p:extLst>
      <p:ext uri="{BB962C8B-B14F-4D97-AF65-F5344CB8AC3E}">
        <p14:creationId xmlns:p14="http://schemas.microsoft.com/office/powerpoint/2010/main" val="97779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93" r:id="rId2"/>
    <p:sldLayoutId id="2147483770" r:id="rId3"/>
    <p:sldLayoutId id="2147483769" r:id="rId4"/>
    <p:sldLayoutId id="2147483771" r:id="rId5"/>
    <p:sldLayoutId id="2147483772" r:id="rId6"/>
    <p:sldLayoutId id="2147483773" r:id="rId7"/>
    <p:sldLayoutId id="2147483777" r:id="rId8"/>
    <p:sldLayoutId id="2147483774" r:id="rId9"/>
    <p:sldLayoutId id="2147483775" r:id="rId10"/>
    <p:sldLayoutId id="2147483776" r:id="rId11"/>
    <p:sldLayoutId id="2147483780" r:id="rId12"/>
    <p:sldLayoutId id="2147483781" r:id="rId13"/>
    <p:sldLayoutId id="2147483730" r:id="rId14"/>
    <p:sldLayoutId id="2147483749" r:id="rId15"/>
    <p:sldLayoutId id="2147483731" r:id="rId16"/>
    <p:sldLayoutId id="2147483750" r:id="rId17"/>
    <p:sldLayoutId id="2147483745" r:id="rId18"/>
    <p:sldLayoutId id="2147483744" r:id="rId19"/>
    <p:sldLayoutId id="2147483735" r:id="rId20"/>
    <p:sldLayoutId id="2147483786" r:id="rId21"/>
    <p:sldLayoutId id="2147483736" r:id="rId22"/>
    <p:sldLayoutId id="2147483737" r:id="rId23"/>
    <p:sldLayoutId id="2147483747" r:id="rId24"/>
    <p:sldLayoutId id="2147483791" r:id="rId25"/>
    <p:sldLayoutId id="2147483732" r:id="rId26"/>
    <p:sldLayoutId id="2147483792" r:id="rId27"/>
    <p:sldLayoutId id="2147483794" r:id="rId28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heme/theme1.xml><?xml version="1.0" encoding="utf-8"?>
<a:theme xmlns:a="http://schemas.openxmlformats.org/drawingml/2006/main" name="1_Blank slide">
  <a:themeElements>
    <a:clrScheme name="Intapp">
      <a:dk1>
        <a:sysClr val="windowText" lastClr="000000"/>
      </a:dk1>
      <a:lt1>
        <a:sysClr val="window" lastClr="FFFFFF"/>
      </a:lt1>
      <a:dk2>
        <a:srgbClr val="324655"/>
      </a:dk2>
      <a:lt2>
        <a:srgbClr val="4F9DF5"/>
      </a:lt2>
      <a:accent1>
        <a:srgbClr val="6D8690"/>
      </a:accent1>
      <a:accent2>
        <a:srgbClr val="D0D8DE"/>
      </a:accent2>
      <a:accent3>
        <a:srgbClr val="F2F4F7"/>
      </a:accent3>
      <a:accent4>
        <a:srgbClr val="2DD6B6"/>
      </a:accent4>
      <a:accent5>
        <a:srgbClr val="14CEDE"/>
      </a:accent5>
      <a:accent6>
        <a:srgbClr val="7182DE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lnSpc>
            <a:spcPct val="80000"/>
          </a:lnSpc>
          <a:defRPr sz="1300" dirty="0">
            <a:solidFill>
              <a:schemeClr val="accent2"/>
            </a:solidFill>
            <a:latin typeface="Barlow" pitchFamily="2" charset="7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18098</TotalTime>
  <Words>0</Words>
  <Application>Microsoft Macintosh PowerPoint</Application>
  <PresentationFormat>On-screen Show (16:9)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9" baseType="lpstr">
      <vt:lpstr>Arial</vt:lpstr>
      <vt:lpstr>Barlow</vt:lpstr>
      <vt:lpstr>Barlow Bold</vt:lpstr>
      <vt:lpstr>Barlow Italic</vt:lpstr>
      <vt:lpstr>Barlow Light</vt:lpstr>
      <vt:lpstr>Barlow Regular</vt:lpstr>
      <vt:lpstr>Barlow SemiBold</vt:lpstr>
      <vt:lpstr>Calibri</vt:lpstr>
      <vt:lpstr>1_Blank slide</vt:lpstr>
    </vt:vector>
  </TitlesOfParts>
  <Company>April Six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Freelance</dc:creator>
  <cp:lastModifiedBy>Jennifer Richard</cp:lastModifiedBy>
  <cp:revision>1480</cp:revision>
  <dcterms:created xsi:type="dcterms:W3CDTF">2018-01-22T18:50:38Z</dcterms:created>
  <dcterms:modified xsi:type="dcterms:W3CDTF">2018-03-14T00:21:38Z</dcterms:modified>
</cp:coreProperties>
</file>